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8" r:id="rId3"/>
    <p:sldId id="267" r:id="rId4"/>
  </p:sldIdLst>
  <p:sldSz cx="12192000" cy="6858000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9DE715-B2FB-456E-886B-9F3CD1A25264}" v="104" dt="2022-06-10T19:18:56.8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tags" Target="tags/tag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drik du Bois-Reymond" userId="a224be66-e794-4ffe-bfb3-07c4f92015df" providerId="ADAL" clId="{839DE715-B2FB-456E-886B-9F3CD1A25264}"/>
    <pc:docChg chg="undo custSel delSld modSld sldOrd">
      <pc:chgData name="Hendrik du Bois-Reymond" userId="a224be66-e794-4ffe-bfb3-07c4f92015df" providerId="ADAL" clId="{839DE715-B2FB-456E-886B-9F3CD1A25264}" dt="2022-06-10T19:19:01.821" v="842" actId="313"/>
      <pc:docMkLst>
        <pc:docMk/>
      </pc:docMkLst>
      <pc:sldChg chg="modSp mod">
        <pc:chgData name="Hendrik du Bois-Reymond" userId="a224be66-e794-4ffe-bfb3-07c4f92015df" providerId="ADAL" clId="{839DE715-B2FB-456E-886B-9F3CD1A25264}" dt="2022-06-10T19:19:01.821" v="842" actId="313"/>
        <pc:sldMkLst>
          <pc:docMk/>
          <pc:sldMk cId="610161812" sldId="257"/>
        </pc:sldMkLst>
        <pc:spChg chg="mod">
          <ac:chgData name="Hendrik du Bois-Reymond" userId="a224be66-e794-4ffe-bfb3-07c4f92015df" providerId="ADAL" clId="{839DE715-B2FB-456E-886B-9F3CD1A25264}" dt="2022-06-10T19:19:01.821" v="842" actId="313"/>
          <ac:spMkLst>
            <pc:docMk/>
            <pc:sldMk cId="610161812" sldId="257"/>
            <ac:spMk id="5" creationId="{38990A10-2332-470A-8997-75AC147EBEED}"/>
          </ac:spMkLst>
        </pc:spChg>
        <pc:spChg chg="mod">
          <ac:chgData name="Hendrik du Bois-Reymond" userId="a224be66-e794-4ffe-bfb3-07c4f92015df" providerId="ADAL" clId="{839DE715-B2FB-456E-886B-9F3CD1A25264}" dt="2022-06-10T18:48:56.204" v="624" actId="20577"/>
          <ac:spMkLst>
            <pc:docMk/>
            <pc:sldMk cId="610161812" sldId="257"/>
            <ac:spMk id="7" creationId="{A8D5FA1F-EC68-45A2-894F-ACD3E376369D}"/>
          </ac:spMkLst>
        </pc:spChg>
        <pc:graphicFrameChg chg="mod">
          <ac:chgData name="Hendrik du Bois-Reymond" userId="a224be66-e794-4ffe-bfb3-07c4f92015df" providerId="ADAL" clId="{839DE715-B2FB-456E-886B-9F3CD1A25264}" dt="2022-06-10T18:55:36.611" v="664"/>
          <ac:graphicFrameMkLst>
            <pc:docMk/>
            <pc:sldMk cId="610161812" sldId="257"/>
            <ac:graphicFrameMk id="2" creationId="{D30CD5BA-0C23-4A70-A848-5B680E9A2F32}"/>
          </ac:graphicFrameMkLst>
        </pc:graphicFrameChg>
      </pc:sldChg>
      <pc:sldChg chg="addSp delSp modSp mod">
        <pc:chgData name="Hendrik du Bois-Reymond" userId="a224be66-e794-4ffe-bfb3-07c4f92015df" providerId="ADAL" clId="{839DE715-B2FB-456E-886B-9F3CD1A25264}" dt="2022-06-10T19:18:52.526" v="841"/>
        <pc:sldMkLst>
          <pc:docMk/>
          <pc:sldMk cId="4180200585" sldId="267"/>
        </pc:sldMkLst>
        <pc:spChg chg="mod">
          <ac:chgData name="Hendrik du Bois-Reymond" userId="a224be66-e794-4ffe-bfb3-07c4f92015df" providerId="ADAL" clId="{839DE715-B2FB-456E-886B-9F3CD1A25264}" dt="2022-06-10T19:18:52.512" v="800" actId="948"/>
          <ac:spMkLst>
            <pc:docMk/>
            <pc:sldMk cId="4180200585" sldId="267"/>
            <ac:spMk id="2" creationId="{6F9D0EDD-5358-4961-9CF3-FA4621D2F7CC}"/>
          </ac:spMkLst>
        </pc:spChg>
        <pc:spChg chg="mod">
          <ac:chgData name="Hendrik du Bois-Reymond" userId="a224be66-e794-4ffe-bfb3-07c4f92015df" providerId="ADAL" clId="{839DE715-B2FB-456E-886B-9F3CD1A25264}" dt="2022-06-10T18:45:31.313" v="332" actId="1036"/>
          <ac:spMkLst>
            <pc:docMk/>
            <pc:sldMk cId="4180200585" sldId="267"/>
            <ac:spMk id="4" creationId="{BA9FAF1D-DAF8-4854-990E-55C4EB603B9C}"/>
          </ac:spMkLst>
        </pc:spChg>
        <pc:spChg chg="mod">
          <ac:chgData name="Hendrik du Bois-Reymond" userId="a224be66-e794-4ffe-bfb3-07c4f92015df" providerId="ADAL" clId="{839DE715-B2FB-456E-886B-9F3CD1A25264}" dt="2022-06-10T18:45:31.313" v="332" actId="1036"/>
          <ac:spMkLst>
            <pc:docMk/>
            <pc:sldMk cId="4180200585" sldId="267"/>
            <ac:spMk id="5" creationId="{786CFA54-4EDE-4F41-8916-E85BC56E7B64}"/>
          </ac:spMkLst>
        </pc:spChg>
        <pc:spChg chg="add del mod modVis">
          <ac:chgData name="Hendrik du Bois-Reymond" userId="a224be66-e794-4ffe-bfb3-07c4f92015df" providerId="ADAL" clId="{839DE715-B2FB-456E-886B-9F3CD1A25264}" dt="2022-06-10T19:18:48.699" v="796"/>
          <ac:spMkLst>
            <pc:docMk/>
            <pc:sldMk cId="4180200585" sldId="267"/>
            <ac:spMk id="7" creationId="{3CECCCE8-1203-4824-83AD-F14CA9EC0C4A}"/>
          </ac:spMkLst>
        </pc:spChg>
        <pc:spChg chg="add del mod modVis">
          <ac:chgData name="Hendrik du Bois-Reymond" userId="a224be66-e794-4ffe-bfb3-07c4f92015df" providerId="ADAL" clId="{839DE715-B2FB-456E-886B-9F3CD1A25264}" dt="2022-06-10T18:45:03.667" v="307"/>
          <ac:spMkLst>
            <pc:docMk/>
            <pc:sldMk cId="4180200585" sldId="267"/>
            <ac:spMk id="7" creationId="{8D1305D5-BC09-4203-8413-9AC992255ADB}"/>
          </ac:spMkLst>
        </pc:spChg>
        <pc:spChg chg="add del mod modVis">
          <ac:chgData name="Hendrik du Bois-Reymond" userId="a224be66-e794-4ffe-bfb3-07c4f92015df" providerId="ADAL" clId="{839DE715-B2FB-456E-886B-9F3CD1A25264}" dt="2022-06-10T19:18:52.526" v="839"/>
          <ac:spMkLst>
            <pc:docMk/>
            <pc:sldMk cId="4180200585" sldId="267"/>
            <ac:spMk id="11" creationId="{8252FB5D-6688-455F-8FD8-22FD7436D6A4}"/>
          </ac:spMkLst>
        </pc:spChg>
        <pc:spChg chg="add del mod modVis">
          <ac:chgData name="Hendrik du Bois-Reymond" userId="a224be66-e794-4ffe-bfb3-07c4f92015df" providerId="ADAL" clId="{839DE715-B2FB-456E-886B-9F3CD1A25264}" dt="2022-06-10T18:45:39.821" v="375"/>
          <ac:spMkLst>
            <pc:docMk/>
            <pc:sldMk cId="4180200585" sldId="267"/>
            <ac:spMk id="11" creationId="{D5840D74-B1FA-44BF-8C85-94B3E6AF6613}"/>
          </ac:spMkLst>
        </pc:spChg>
        <pc:spChg chg="add del mod modVis">
          <ac:chgData name="Hendrik du Bois-Reymond" userId="a224be66-e794-4ffe-bfb3-07c4f92015df" providerId="ADAL" clId="{839DE715-B2FB-456E-886B-9F3CD1A25264}" dt="2022-06-10T18:45:40.908" v="419"/>
          <ac:spMkLst>
            <pc:docMk/>
            <pc:sldMk cId="4180200585" sldId="267"/>
            <ac:spMk id="12" creationId="{321E42B2-2CEF-43E7-ADD8-446CEEDEFD3A}"/>
          </ac:spMkLst>
        </pc:spChg>
        <pc:spChg chg="add del mod modVis">
          <ac:chgData name="Hendrik du Bois-Reymond" userId="a224be66-e794-4ffe-bfb3-07c4f92015df" providerId="ADAL" clId="{839DE715-B2FB-456E-886B-9F3CD1A25264}" dt="2022-06-10T18:45:44.684" v="464"/>
          <ac:spMkLst>
            <pc:docMk/>
            <pc:sldMk cId="4180200585" sldId="267"/>
            <ac:spMk id="13" creationId="{EF219697-17AE-49E2-9AE1-525D0ADDC224}"/>
          </ac:spMkLst>
        </pc:spChg>
        <pc:spChg chg="add del mod modVis">
          <ac:chgData name="Hendrik du Bois-Reymond" userId="a224be66-e794-4ffe-bfb3-07c4f92015df" providerId="ADAL" clId="{839DE715-B2FB-456E-886B-9F3CD1A25264}" dt="2022-06-10T18:45:45.687" v="508"/>
          <ac:spMkLst>
            <pc:docMk/>
            <pc:sldMk cId="4180200585" sldId="267"/>
            <ac:spMk id="15" creationId="{BB24EBB5-E457-4978-81D3-E38D32D965BE}"/>
          </ac:spMkLst>
        </pc:spChg>
        <pc:spChg chg="mod">
          <ac:chgData name="Hendrik du Bois-Reymond" userId="a224be66-e794-4ffe-bfb3-07c4f92015df" providerId="ADAL" clId="{839DE715-B2FB-456E-886B-9F3CD1A25264}" dt="2022-06-10T18:45:31.313" v="332" actId="1036"/>
          <ac:spMkLst>
            <pc:docMk/>
            <pc:sldMk cId="4180200585" sldId="267"/>
            <ac:spMk id="17" creationId="{B002BF0A-C345-4102-9F6F-5F558CBBD80C}"/>
          </ac:spMkLst>
        </pc:spChg>
        <pc:spChg chg="mod">
          <ac:chgData name="Hendrik du Bois-Reymond" userId="a224be66-e794-4ffe-bfb3-07c4f92015df" providerId="ADAL" clId="{839DE715-B2FB-456E-886B-9F3CD1A25264}" dt="2022-06-10T18:45:31.313" v="332" actId="1036"/>
          <ac:spMkLst>
            <pc:docMk/>
            <pc:sldMk cId="4180200585" sldId="267"/>
            <ac:spMk id="18" creationId="{65A92739-B9B1-41CF-8C85-952DEC29182D}"/>
          </ac:spMkLst>
        </pc:spChg>
        <pc:spChg chg="mod">
          <ac:chgData name="Hendrik du Bois-Reymond" userId="a224be66-e794-4ffe-bfb3-07c4f92015df" providerId="ADAL" clId="{839DE715-B2FB-456E-886B-9F3CD1A25264}" dt="2022-06-10T18:45:31.313" v="332" actId="1036"/>
          <ac:spMkLst>
            <pc:docMk/>
            <pc:sldMk cId="4180200585" sldId="267"/>
            <ac:spMk id="19" creationId="{78269E5B-9037-427E-AD6E-8406E6B90A44}"/>
          </ac:spMkLst>
        </pc:spChg>
        <pc:spChg chg="mod">
          <ac:chgData name="Hendrik du Bois-Reymond" userId="a224be66-e794-4ffe-bfb3-07c4f92015df" providerId="ADAL" clId="{839DE715-B2FB-456E-886B-9F3CD1A25264}" dt="2022-06-10T18:45:31.313" v="332" actId="1036"/>
          <ac:spMkLst>
            <pc:docMk/>
            <pc:sldMk cId="4180200585" sldId="267"/>
            <ac:spMk id="20" creationId="{D8B6702A-C1EC-42D4-8796-9322A048DCA6}"/>
          </ac:spMkLst>
        </pc:spChg>
        <pc:spChg chg="add del mod modVis">
          <ac:chgData name="Hendrik du Bois-Reymond" userId="a224be66-e794-4ffe-bfb3-07c4f92015df" providerId="ADAL" clId="{839DE715-B2FB-456E-886B-9F3CD1A25264}" dt="2022-06-10T18:45:49.104" v="555"/>
          <ac:spMkLst>
            <pc:docMk/>
            <pc:sldMk cId="4180200585" sldId="267"/>
            <ac:spMk id="21" creationId="{033DC821-6B07-443E-88F1-992E2C11B754}"/>
          </ac:spMkLst>
        </pc:spChg>
        <pc:spChg chg="add del mod modVis">
          <ac:chgData name="Hendrik du Bois-Reymond" userId="a224be66-e794-4ffe-bfb3-07c4f92015df" providerId="ADAL" clId="{839DE715-B2FB-456E-886B-9F3CD1A25264}" dt="2022-06-10T18:46:05.131" v="600"/>
          <ac:spMkLst>
            <pc:docMk/>
            <pc:sldMk cId="4180200585" sldId="267"/>
            <ac:spMk id="22" creationId="{39A4E258-40ED-46CF-848B-75FE9F7AABF1}"/>
          </ac:spMkLst>
        </pc:spChg>
        <pc:spChg chg="add del mod modVis">
          <ac:chgData name="Hendrik du Bois-Reymond" userId="a224be66-e794-4ffe-bfb3-07c4f92015df" providerId="ADAL" clId="{839DE715-B2FB-456E-886B-9F3CD1A25264}" dt="2022-06-10T18:55:55.357" v="705"/>
          <ac:spMkLst>
            <pc:docMk/>
            <pc:sldMk cId="4180200585" sldId="267"/>
            <ac:spMk id="23" creationId="{BD9FB9AA-C1E0-4BFD-B08E-CA013BFBF341}"/>
          </ac:spMkLst>
        </pc:spChg>
        <pc:spChg chg="add del mod modVis">
          <ac:chgData name="Hendrik du Bois-Reymond" userId="a224be66-e794-4ffe-bfb3-07c4f92015df" providerId="ADAL" clId="{839DE715-B2FB-456E-886B-9F3CD1A25264}" dt="2022-06-10T18:55:57.867" v="751"/>
          <ac:spMkLst>
            <pc:docMk/>
            <pc:sldMk cId="4180200585" sldId="267"/>
            <ac:spMk id="24" creationId="{7E8AE073-60EE-4341-8944-D44782CCFADA}"/>
          </ac:spMkLst>
        </pc:spChg>
        <pc:spChg chg="mod">
          <ac:chgData name="Hendrik du Bois-Reymond" userId="a224be66-e794-4ffe-bfb3-07c4f92015df" providerId="ADAL" clId="{839DE715-B2FB-456E-886B-9F3CD1A25264}" dt="2022-06-10T18:45:31.313" v="332" actId="1036"/>
          <ac:spMkLst>
            <pc:docMk/>
            <pc:sldMk cId="4180200585" sldId="267"/>
            <ac:spMk id="41" creationId="{AD5E0168-E550-45D4-BB20-4016F3D6E909}"/>
          </ac:spMkLst>
        </pc:spChg>
        <pc:spChg chg="del">
          <ac:chgData name="Hendrik du Bois-Reymond" userId="a224be66-e794-4ffe-bfb3-07c4f92015df" providerId="ADAL" clId="{839DE715-B2FB-456E-886B-9F3CD1A25264}" dt="2022-06-10T18:45:22.582" v="317" actId="478"/>
          <ac:spMkLst>
            <pc:docMk/>
            <pc:sldMk cId="4180200585" sldId="267"/>
            <ac:spMk id="43" creationId="{A46598F8-83C2-4F3C-BF31-A31114591641}"/>
          </ac:spMkLst>
        </pc:spChg>
        <pc:graphicFrameChg chg="mod">
          <ac:chgData name="Hendrik du Bois-Reymond" userId="a224be66-e794-4ffe-bfb3-07c4f92015df" providerId="ADAL" clId="{839DE715-B2FB-456E-886B-9F3CD1A25264}" dt="2022-06-10T19:18:52.526" v="841"/>
          <ac:graphicFrameMkLst>
            <pc:docMk/>
            <pc:sldMk cId="4180200585" sldId="267"/>
            <ac:graphicFrameMk id="3" creationId="{2303378B-6F3C-494E-BC90-DD874249F534}"/>
          </ac:graphicFrameMkLst>
        </pc:graphicFrameChg>
        <pc:picChg chg="mod">
          <ac:chgData name="Hendrik du Bois-Reymond" userId="a224be66-e794-4ffe-bfb3-07c4f92015df" providerId="ADAL" clId="{839DE715-B2FB-456E-886B-9F3CD1A25264}" dt="2022-06-10T18:45:31.313" v="332" actId="1036"/>
          <ac:picMkLst>
            <pc:docMk/>
            <pc:sldMk cId="4180200585" sldId="267"/>
            <ac:picMk id="6" creationId="{805DBD42-E928-4E53-AA71-883278CD6790}"/>
          </ac:picMkLst>
        </pc:picChg>
        <pc:picChg chg="mod">
          <ac:chgData name="Hendrik du Bois-Reymond" userId="a224be66-e794-4ffe-bfb3-07c4f92015df" providerId="ADAL" clId="{839DE715-B2FB-456E-886B-9F3CD1A25264}" dt="2022-06-10T18:45:31.313" v="332" actId="1036"/>
          <ac:picMkLst>
            <pc:docMk/>
            <pc:sldMk cId="4180200585" sldId="267"/>
            <ac:picMk id="8" creationId="{D1BA4773-2C94-4FD0-9F2C-8689D817ED78}"/>
          </ac:picMkLst>
        </pc:picChg>
        <pc:picChg chg="mod">
          <ac:chgData name="Hendrik du Bois-Reymond" userId="a224be66-e794-4ffe-bfb3-07c4f92015df" providerId="ADAL" clId="{839DE715-B2FB-456E-886B-9F3CD1A25264}" dt="2022-06-10T18:45:31.313" v="332" actId="1036"/>
          <ac:picMkLst>
            <pc:docMk/>
            <pc:sldMk cId="4180200585" sldId="267"/>
            <ac:picMk id="9" creationId="{0F217D49-18F0-4BD6-88B8-CFA7A10F19D0}"/>
          </ac:picMkLst>
        </pc:picChg>
        <pc:picChg chg="mod">
          <ac:chgData name="Hendrik du Bois-Reymond" userId="a224be66-e794-4ffe-bfb3-07c4f92015df" providerId="ADAL" clId="{839DE715-B2FB-456E-886B-9F3CD1A25264}" dt="2022-06-10T18:45:31.313" v="332" actId="1036"/>
          <ac:picMkLst>
            <pc:docMk/>
            <pc:sldMk cId="4180200585" sldId="267"/>
            <ac:picMk id="10" creationId="{13558DDD-D9CE-4A9E-A306-7F2861545B42}"/>
          </ac:picMkLst>
        </pc:picChg>
        <pc:picChg chg="mod">
          <ac:chgData name="Hendrik du Bois-Reymond" userId="a224be66-e794-4ffe-bfb3-07c4f92015df" providerId="ADAL" clId="{839DE715-B2FB-456E-886B-9F3CD1A25264}" dt="2022-06-10T18:45:31.313" v="332" actId="1036"/>
          <ac:picMkLst>
            <pc:docMk/>
            <pc:sldMk cId="4180200585" sldId="267"/>
            <ac:picMk id="14" creationId="{0C52560F-8449-4914-9403-B7410524174B}"/>
          </ac:picMkLst>
        </pc:picChg>
        <pc:picChg chg="mod">
          <ac:chgData name="Hendrik du Bois-Reymond" userId="a224be66-e794-4ffe-bfb3-07c4f92015df" providerId="ADAL" clId="{839DE715-B2FB-456E-886B-9F3CD1A25264}" dt="2022-06-10T18:45:31.313" v="332" actId="1036"/>
          <ac:picMkLst>
            <pc:docMk/>
            <pc:sldMk cId="4180200585" sldId="267"/>
            <ac:picMk id="16" creationId="{2D0697BE-6525-4391-8CE2-D6532ADA401A}"/>
          </ac:picMkLst>
        </pc:picChg>
      </pc:sldChg>
      <pc:sldChg chg="addSp delSp modSp mod ord">
        <pc:chgData name="Hendrik du Bois-Reymond" userId="a224be66-e794-4ffe-bfb3-07c4f92015df" providerId="ADAL" clId="{839DE715-B2FB-456E-886B-9F3CD1A25264}" dt="2022-06-10T18:52:57.302" v="661" actId="20577"/>
        <pc:sldMkLst>
          <pc:docMk/>
          <pc:sldMk cId="2191540066" sldId="268"/>
        </pc:sldMkLst>
        <pc:spChg chg="add del mod">
          <ac:chgData name="Hendrik du Bois-Reymond" userId="a224be66-e794-4ffe-bfb3-07c4f92015df" providerId="ADAL" clId="{839DE715-B2FB-456E-886B-9F3CD1A25264}" dt="2022-06-10T18:44:58.010" v="225" actId="948"/>
          <ac:spMkLst>
            <pc:docMk/>
            <pc:sldMk cId="2191540066" sldId="268"/>
            <ac:spMk id="2" creationId="{504DD9A7-ACCE-4E66-8481-A1F35C3E9326}"/>
          </ac:spMkLst>
        </pc:spChg>
        <pc:spChg chg="del">
          <ac:chgData name="Hendrik du Bois-Reymond" userId="a224be66-e794-4ffe-bfb3-07c4f92015df" providerId="ADAL" clId="{839DE715-B2FB-456E-886B-9F3CD1A25264}" dt="2022-06-10T18:44:08.967" v="3" actId="478"/>
          <ac:spMkLst>
            <pc:docMk/>
            <pc:sldMk cId="2191540066" sldId="268"/>
            <ac:spMk id="4" creationId="{83358E03-3EF0-421A-9C27-665CF68317EF}"/>
          </ac:spMkLst>
        </pc:spChg>
        <pc:spChg chg="del">
          <ac:chgData name="Hendrik du Bois-Reymond" userId="a224be66-e794-4ffe-bfb3-07c4f92015df" providerId="ADAL" clId="{839DE715-B2FB-456E-886B-9F3CD1A25264}" dt="2022-06-10T18:44:11.511" v="4" actId="478"/>
          <ac:spMkLst>
            <pc:docMk/>
            <pc:sldMk cId="2191540066" sldId="268"/>
            <ac:spMk id="5" creationId="{618172D1-ACDE-46DE-85AB-D0952C69F899}"/>
          </ac:spMkLst>
        </pc:spChg>
        <pc:spChg chg="add del mod">
          <ac:chgData name="Hendrik du Bois-Reymond" userId="a224be66-e794-4ffe-bfb3-07c4f92015df" providerId="ADAL" clId="{839DE715-B2FB-456E-886B-9F3CD1A25264}" dt="2022-06-10T18:44:27.357" v="22"/>
          <ac:spMkLst>
            <pc:docMk/>
            <pc:sldMk cId="2191540066" sldId="268"/>
            <ac:spMk id="7" creationId="{3C53FAB7-64A5-4407-97F7-24E09897F728}"/>
          </ac:spMkLst>
        </pc:spChg>
        <pc:spChg chg="add del mod">
          <ac:chgData name="Hendrik du Bois-Reymond" userId="a224be66-e794-4ffe-bfb3-07c4f92015df" providerId="ADAL" clId="{839DE715-B2FB-456E-886B-9F3CD1A25264}" dt="2022-06-10T18:44:27.125" v="18" actId="478"/>
          <ac:spMkLst>
            <pc:docMk/>
            <pc:sldMk cId="2191540066" sldId="268"/>
            <ac:spMk id="8" creationId="{8A1DC475-1214-4040-9783-CDB037EB6989}"/>
          </ac:spMkLst>
        </pc:spChg>
        <pc:spChg chg="add del mod">
          <ac:chgData name="Hendrik du Bois-Reymond" userId="a224be66-e794-4ffe-bfb3-07c4f92015df" providerId="ADAL" clId="{839DE715-B2FB-456E-886B-9F3CD1A25264}" dt="2022-06-10T18:44:32.908" v="24"/>
          <ac:spMkLst>
            <pc:docMk/>
            <pc:sldMk cId="2191540066" sldId="268"/>
            <ac:spMk id="9" creationId="{B0F3302F-DADF-4623-8A9A-5B3DD1D726FF}"/>
          </ac:spMkLst>
        </pc:spChg>
        <pc:spChg chg="add del mod">
          <ac:chgData name="Hendrik du Bois-Reymond" userId="a224be66-e794-4ffe-bfb3-07c4f92015df" providerId="ADAL" clId="{839DE715-B2FB-456E-886B-9F3CD1A25264}" dt="2022-06-10T18:44:37.317" v="26"/>
          <ac:spMkLst>
            <pc:docMk/>
            <pc:sldMk cId="2191540066" sldId="268"/>
            <ac:spMk id="10" creationId="{36B1ACA7-C6B4-417F-9294-8BDB1088FCBE}"/>
          </ac:spMkLst>
        </pc:spChg>
        <pc:spChg chg="add del mod modVis">
          <ac:chgData name="Hendrik du Bois-Reymond" userId="a224be66-e794-4ffe-bfb3-07c4f92015df" providerId="ADAL" clId="{839DE715-B2FB-456E-886B-9F3CD1A25264}" dt="2022-06-10T18:44:48.953" v="72"/>
          <ac:spMkLst>
            <pc:docMk/>
            <pc:sldMk cId="2191540066" sldId="268"/>
            <ac:spMk id="11" creationId="{BA775B08-970B-4ED5-A129-B07CB1466CFB}"/>
          </ac:spMkLst>
        </pc:spChg>
        <pc:spChg chg="add del mod modVis">
          <ac:chgData name="Hendrik du Bois-Reymond" userId="a224be66-e794-4ffe-bfb3-07c4f92015df" providerId="ADAL" clId="{839DE715-B2FB-456E-886B-9F3CD1A25264}" dt="2022-06-10T18:44:50.954" v="122"/>
          <ac:spMkLst>
            <pc:docMk/>
            <pc:sldMk cId="2191540066" sldId="268"/>
            <ac:spMk id="12" creationId="{3A9AA7A6-BE34-49E1-9899-9D5AAC7D9BA9}"/>
          </ac:spMkLst>
        </pc:spChg>
        <pc:spChg chg="add del mod modVis">
          <ac:chgData name="Hendrik du Bois-Reymond" userId="a224be66-e794-4ffe-bfb3-07c4f92015df" providerId="ADAL" clId="{839DE715-B2FB-456E-886B-9F3CD1A25264}" dt="2022-06-10T18:44:52.246" v="167"/>
          <ac:spMkLst>
            <pc:docMk/>
            <pc:sldMk cId="2191540066" sldId="268"/>
            <ac:spMk id="13" creationId="{7FDD7F89-B0A2-44E1-B13C-22B05E69DF35}"/>
          </ac:spMkLst>
        </pc:spChg>
        <pc:spChg chg="add del mod modVis">
          <ac:chgData name="Hendrik du Bois-Reymond" userId="a224be66-e794-4ffe-bfb3-07c4f92015df" providerId="ADAL" clId="{839DE715-B2FB-456E-886B-9F3CD1A25264}" dt="2022-06-10T18:44:54.809" v="218"/>
          <ac:spMkLst>
            <pc:docMk/>
            <pc:sldMk cId="2191540066" sldId="268"/>
            <ac:spMk id="14" creationId="{B28DADE4-C9A8-415B-8E86-64F683D9B780}"/>
          </ac:spMkLst>
        </pc:spChg>
        <pc:spChg chg="add del mod modVis">
          <ac:chgData name="Hendrik du Bois-Reymond" userId="a224be66-e794-4ffe-bfb3-07c4f92015df" providerId="ADAL" clId="{839DE715-B2FB-456E-886B-9F3CD1A25264}" dt="2022-06-10T18:44:58.027" v="264"/>
          <ac:spMkLst>
            <pc:docMk/>
            <pc:sldMk cId="2191540066" sldId="268"/>
            <ac:spMk id="15" creationId="{5769548D-B531-45EC-A93B-B766BAA4687F}"/>
          </ac:spMkLst>
        </pc:spChg>
        <pc:spChg chg="add mod">
          <ac:chgData name="Hendrik du Bois-Reymond" userId="a224be66-e794-4ffe-bfb3-07c4f92015df" providerId="ADAL" clId="{839DE715-B2FB-456E-886B-9F3CD1A25264}" dt="2022-06-10T18:52:57.302" v="661" actId="20577"/>
          <ac:spMkLst>
            <pc:docMk/>
            <pc:sldMk cId="2191540066" sldId="268"/>
            <ac:spMk id="16" creationId="{7F79AA4F-EC1C-43DD-AC5E-0E6D824955ED}"/>
          </ac:spMkLst>
        </pc:spChg>
        <pc:graphicFrameChg chg="mod">
          <ac:chgData name="Hendrik du Bois-Reymond" userId="a224be66-e794-4ffe-bfb3-07c4f92015df" providerId="ADAL" clId="{839DE715-B2FB-456E-886B-9F3CD1A25264}" dt="2022-06-10T18:44:58.027" v="266"/>
          <ac:graphicFrameMkLst>
            <pc:docMk/>
            <pc:sldMk cId="2191540066" sldId="268"/>
            <ac:graphicFrameMk id="6" creationId="{C9B9AB02-9DEC-4D9F-A140-C0A9B42F8E6A}"/>
          </ac:graphicFrameMkLst>
        </pc:graphicFrameChg>
      </pc:sldChg>
      <pc:sldChg chg="del">
        <pc:chgData name="Hendrik du Bois-Reymond" userId="a224be66-e794-4ffe-bfb3-07c4f92015df" providerId="ADAL" clId="{839DE715-B2FB-456E-886B-9F3CD1A25264}" dt="2022-06-10T18:44:01.835" v="0" actId="47"/>
        <pc:sldMkLst>
          <pc:docMk/>
          <pc:sldMk cId="2667567785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5319D664-D2CB-42EA-879B-1F8736A79748}"/>
              </a:ext>
            </a:extLst>
          </p:cNvPr>
          <p:cNvSpPr/>
          <p:nvPr userDrawn="1"/>
        </p:nvSpPr>
        <p:spPr>
          <a:xfrm>
            <a:off x="0" y="1"/>
            <a:ext cx="12192000" cy="3857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0" hangingPunct="0">
              <a:defRPr/>
            </a:pPr>
            <a:endParaRPr lang="de-DE" sz="1800" dirty="0">
              <a:solidFill>
                <a:schemeClr val="bg1"/>
              </a:solidFill>
            </a:endParaRPr>
          </a:p>
        </p:txBody>
      </p:sp>
      <p:cxnSp>
        <p:nvCxnSpPr>
          <p:cNvPr id="8" name="Gerade Verbindung 2">
            <a:extLst>
              <a:ext uri="{FF2B5EF4-FFF2-40B4-BE49-F238E27FC236}">
                <a16:creationId xmlns:a16="http://schemas.microsoft.com/office/drawing/2014/main" id="{2205B824-CB46-49AF-9F1A-C9F3D06BC62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3857626"/>
            <a:ext cx="12192000" cy="0"/>
          </a:xfrm>
          <a:prstGeom prst="line">
            <a:avLst/>
          </a:prstGeom>
          <a:ln w="762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4996DBB-6548-4933-B864-4FCAF52B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66166"/>
            <a:ext cx="10515600" cy="1025649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19D4F31-5CE3-481B-927D-F3ADA99AC7C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2001552"/>
            <a:ext cx="10515600" cy="63903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57">
            <a:extLst>
              <a:ext uri="{FF2B5EF4-FFF2-40B4-BE49-F238E27FC236}">
                <a16:creationId xmlns:a16="http://schemas.microsoft.com/office/drawing/2014/main" id="{8ACD6C2F-D6E2-41CB-BCD1-9BE1EF97CFE2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336430" y="6500813"/>
            <a:ext cx="11492155" cy="214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87462" tIns="43731" rIns="87462" bIns="43731"/>
          <a:lstStyle/>
          <a:p>
            <a:pPr algn="l" defTabSz="874713" eaLnBrk="0" hangingPunct="0">
              <a:lnSpc>
                <a:spcPct val="100000"/>
              </a:lnSpc>
              <a:defRPr/>
            </a:pPr>
            <a:r>
              <a:rPr lang="de-DE" sz="800" b="0" dirty="0">
                <a:solidFill>
                  <a:srgbClr val="264E1A"/>
                </a:solidFill>
                <a:latin typeface="Franklin Gothic Demi" pitchFamily="34" charset="0"/>
                <a:ea typeface="MS PGothic" pitchFamily="34" charset="-128"/>
              </a:rPr>
              <a:t>	</a:t>
            </a:r>
            <a:r>
              <a:rPr lang="de-DE" sz="800" b="0" dirty="0">
                <a:solidFill>
                  <a:srgbClr val="264E1A"/>
                </a:solidFill>
                <a:latin typeface="Century Gothic" pitchFamily="48" charset="0"/>
                <a:ea typeface="MS PGothic" pitchFamily="34" charset="-128"/>
              </a:rPr>
              <a:t>	      	                      		</a:t>
            </a:r>
            <a:r>
              <a:rPr lang="en-GB" sz="800" b="0" dirty="0">
                <a:solidFill>
                  <a:srgbClr val="264E1A"/>
                </a:solidFill>
                <a:latin typeface="Century Gothic" pitchFamily="48" charset="0"/>
              </a:rPr>
              <a:t>				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D161AFA-7283-4955-9D7F-D9688FC1975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24707" y="5598278"/>
            <a:ext cx="5532961" cy="44020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Gerade Verbindung 2">
            <a:extLst>
              <a:ext uri="{FF2B5EF4-FFF2-40B4-BE49-F238E27FC236}">
                <a16:creationId xmlns:a16="http://schemas.microsoft.com/office/drawing/2014/main" id="{6EE49B1F-32F8-4F40-8344-A063A16ABC2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3781874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397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7B474-7608-4FF0-A75F-E603DC1EB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D3A658-D2D7-44F7-B196-DEC597E8E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69FA9-3D01-47B6-BA51-6E34A3C7E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91EF-A1EE-485B-A590-F32AC70AD2B8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03F6F-FB6B-4CED-AD88-E71491AF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CF54-2FDD-40FF-91D7-8844E6869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BB7C-C49E-42E7-A4A9-E95AA73F9A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19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9B54AE-06D4-494E-932F-A022F6C9BB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316A69-0750-4B86-A836-A2CAEC10D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5D98C-3477-4C11-AB24-6A4CDCADB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91EF-A1EE-485B-A590-F32AC70AD2B8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B5117-842C-4EB9-B5DC-81748D1E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98EDA-E72A-4109-8B0E-F6B882BAD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BB7C-C49E-42E7-A4A9-E95AA73F9A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0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33CEA-E74B-43E0-B5F6-305205195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175558"/>
            <a:ext cx="11516264" cy="8183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US" sz="28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charset="0"/>
              </a:defRPr>
            </a:lvl1pPr>
          </a:lstStyle>
          <a:p>
            <a:pPr marL="0" lvl="0" fontAlgn="base">
              <a:lnSpc>
                <a:spcPct val="200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7" name="Rectangle 57">
            <a:extLst>
              <a:ext uri="{FF2B5EF4-FFF2-40B4-BE49-F238E27FC236}">
                <a16:creationId xmlns:a16="http://schemas.microsoft.com/office/drawing/2014/main" id="{8DFAF1D1-D666-4782-940E-3E12E3640B0D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336430" y="6500813"/>
            <a:ext cx="11492155" cy="214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87462" tIns="43731" rIns="87462" bIns="43731"/>
          <a:lstStyle/>
          <a:p>
            <a:pPr algn="r" defTabSz="874713" eaLnBrk="0" hangingPunct="0">
              <a:lnSpc>
                <a:spcPct val="100000"/>
              </a:lnSpc>
              <a:defRPr/>
            </a:pPr>
            <a:r>
              <a:rPr lang="de-DE" sz="800" b="0" dirty="0">
                <a:solidFill>
                  <a:sysClr val="windowText" lastClr="000000"/>
                </a:solidFill>
                <a:latin typeface="Franklin Gothic Demi" pitchFamily="34" charset="0"/>
                <a:ea typeface="MS PGothic" pitchFamily="34" charset="-128"/>
              </a:rPr>
              <a:t>	</a:t>
            </a:r>
            <a:r>
              <a:rPr lang="de-DE" sz="800" b="0" dirty="0">
                <a:solidFill>
                  <a:sysClr val="windowText" lastClr="000000"/>
                </a:solidFill>
                <a:latin typeface="Century Gothic" pitchFamily="48" charset="0"/>
                <a:ea typeface="MS PGothic" pitchFamily="34" charset="-128"/>
              </a:rPr>
              <a:t>	      	                      		</a:t>
            </a:r>
            <a:r>
              <a:rPr lang="en-GB" sz="800" b="0" dirty="0">
                <a:solidFill>
                  <a:sysClr val="windowText" lastClr="000000"/>
                </a:solidFill>
                <a:latin typeface="Century Gothic" pitchFamily="48" charset="0"/>
              </a:rPr>
              <a:t>				                                                                            </a:t>
            </a:r>
            <a:fld id="{991E95B0-AA2A-43F0-901E-CE4AFB1B8F55}" type="slidenum">
              <a:rPr lang="en-GB" sz="800" b="0" smtClean="0">
                <a:solidFill>
                  <a:sysClr val="windowText" lastClr="000000"/>
                </a:solidFill>
                <a:latin typeface="Century Gothic" pitchFamily="48" charset="0"/>
              </a:rPr>
              <a:pPr algn="r" defTabSz="874713" eaLnBrk="0" hangingPunct="0">
                <a:lnSpc>
                  <a:spcPct val="100000"/>
                </a:lnSpc>
                <a:defRPr/>
              </a:pPr>
              <a:t>‹Nr.›</a:t>
            </a:fld>
            <a:endParaRPr lang="en-GB" sz="800" b="0" dirty="0">
              <a:solidFill>
                <a:sysClr val="windowText" lastClr="000000"/>
              </a:solidFill>
              <a:latin typeface="Century Gothic" pitchFamily="4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EF5C3B-AB19-47AB-B332-48FEE03B4870}"/>
              </a:ext>
            </a:extLst>
          </p:cNvPr>
          <p:cNvCxnSpPr>
            <a:cxnSpLocks/>
          </p:cNvCxnSpPr>
          <p:nvPr userDrawn="1"/>
        </p:nvCxnSpPr>
        <p:spPr>
          <a:xfrm>
            <a:off x="336430" y="6429375"/>
            <a:ext cx="1151626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C824EF-CDCB-4D37-9CF4-65C7FE05E7D4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430" y="992038"/>
            <a:ext cx="11516264" cy="80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63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3BF3E-0963-454E-93CA-13E45C066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EAD3F-E907-4133-8BA3-F1A21190C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0DF20-6A82-4025-A433-099D85BC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91EF-A1EE-485B-A590-F32AC70AD2B8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7E16E-ADCF-48E2-93AA-C0BE5B7B2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0A447-7924-4C78-A71A-BBC39A3C8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BB7C-C49E-42E7-A4A9-E95AA73F9A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2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2FD25-72C7-4B51-A9B6-D61057F5F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7B248-7971-49F7-87DC-40EB81C7F6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11F252-C8BC-4EF2-B96F-49FA9F774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35C74D-DFC2-4E8B-A0B4-B868F1B7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91EF-A1EE-485B-A590-F32AC70AD2B8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9CA12-75CB-4B27-B6EC-0EE5F29BA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8740B-9E06-4060-A199-B3BEB24A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BB7C-C49E-42E7-A4A9-E95AA73F9A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3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61676-526D-4B2D-95FE-7FA1908DF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04DC4-FF35-479D-A0AC-541E5CD0E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14752-72ED-408E-8358-EF459320F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6E9038-000B-4E47-A862-B1114A052E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72F901-F243-486F-BB12-A4A671A2E2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D70CEB-8641-4FFC-A327-20DCEFB9B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91EF-A1EE-485B-A590-F32AC70AD2B8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B1247D-4FC7-4695-9FD5-E58731E2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61FB6A-EC63-41BE-A6E3-D4645652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BB7C-C49E-42E7-A4A9-E95AA73F9A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0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1E00D-D717-4F2D-9C17-6EAFB6511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67B100-2326-439C-A13C-4A4AE3010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91EF-A1EE-485B-A590-F32AC70AD2B8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6DCDF2-EC1A-4A2B-83C8-8CC6A916C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E58F9-F5A7-4309-AFA9-BCD42F119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BB7C-C49E-42E7-A4A9-E95AA73F9A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3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9D20F6-0CB3-49ED-989D-D7DDD6454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91EF-A1EE-485B-A590-F32AC70AD2B8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63A33C-A05C-448F-A4D3-AC60904BD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7A112-690C-4493-B52B-E59E91C8A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BB7C-C49E-42E7-A4A9-E95AA73F9A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4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DD860-6408-48A9-AE8A-34B7F05E8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7D2B3-F3FE-461B-8D7B-86BB30C61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B7970F-9B83-48BA-BF05-DE3A8C036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49D7CB-1EB1-45CE-89AE-7A2BCE026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91EF-A1EE-485B-A590-F32AC70AD2B8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990B6-80B2-48C5-B75B-CBB7A5E2E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149AB8-6D1F-4C36-95A9-C19697B7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BB7C-C49E-42E7-A4A9-E95AA73F9A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6D10D-2E4A-453A-B1E3-46EA8B670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CB37F-5721-4220-B7B9-DCC3E79EB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0A19AB-D7B0-470E-9795-0A7ACECD2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C71CDC-AC4B-4E74-8DD8-071015F2A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91EF-A1EE-485B-A590-F32AC70AD2B8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3EF1AB-5A4E-41B9-A012-643C880E2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8D5362-C33F-4830-A513-8836871DF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BB7C-C49E-42E7-A4A9-E95AA73F9A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3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CEB2F703-E6AB-48E2-89F0-2DECF6CA82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4556705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4" imgW="606" imgH="609" progId="TCLayout.ActiveDocument.1">
                  <p:embed/>
                </p:oleObj>
              </mc:Choice>
              <mc:Fallback>
                <p:oleObj name="think-cell Folie" r:id="rId14" imgW="606" imgH="609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CEB2F703-E6AB-48E2-89F0-2DECF6CA82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7048F5-38DD-4B90-B392-B8E3F5F0C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536691-9F27-4C5D-898B-E7F11DB5D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508EE-C87A-4F62-AB2D-B3C96DFD3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B91EF-A1EE-485B-A590-F32AC70AD2B8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15CEB-81AC-439F-9A89-4CD691F9EB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EBA2F-F8B5-4DA9-AA74-2BF426EDF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6BB7C-C49E-42E7-A4A9-E95AA73F9AF3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MSIPCMContentMarking" descr="{&quot;HashCode&quot;:-628114645,&quot;Placement&quot;:&quot;Footer&quot;,&quot;Top&quot;:519.343,&quot;Left&quot;:420.7514,&quot;SlideWidth&quot;:960,&quot;SlideHeight&quot;:540}">
            <a:extLst>
              <a:ext uri="{FF2B5EF4-FFF2-40B4-BE49-F238E27FC236}">
                <a16:creationId xmlns:a16="http://schemas.microsoft.com/office/drawing/2014/main" id="{D5855233-2051-47A6-BAF5-A6EFDC1B3769}"/>
              </a:ext>
            </a:extLst>
          </p:cNvPr>
          <p:cNvSpPr txBox="1"/>
          <p:nvPr userDrawn="1"/>
        </p:nvSpPr>
        <p:spPr>
          <a:xfrm>
            <a:off x="5343543" y="6595656"/>
            <a:ext cx="1504914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Classified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244998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oleObject" Target="../embeddings/oleObject4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emf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D30CD5BA-0C23-4A70-A848-5B680E9A2F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638897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606" imgH="609" progId="TCLayout.ActiveDocument.1">
                  <p:embed/>
                </p:oleObj>
              </mc:Choice>
              <mc:Fallback>
                <p:oleObj name="think-cell Folie" r:id="rId3" imgW="606" imgH="609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D30CD5BA-0C23-4A70-A848-5B680E9A2F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6">
            <a:extLst>
              <a:ext uri="{FF2B5EF4-FFF2-40B4-BE49-F238E27FC236}">
                <a16:creationId xmlns:a16="http://schemas.microsoft.com/office/drawing/2014/main" id="{38990A10-2332-470A-8997-75AC147EB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611" y="509817"/>
            <a:ext cx="8830491" cy="216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Jack B. Kaley Scholarship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Kandidaten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2022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D5FA1F-EC68-45A2-894F-ACD3E376369D}"/>
              </a:ext>
            </a:extLst>
          </p:cNvPr>
          <p:cNvSpPr/>
          <p:nvPr/>
        </p:nvSpPr>
        <p:spPr>
          <a:xfrm>
            <a:off x="1027611" y="3429000"/>
            <a:ext cx="971741" cy="32605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Juni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 2022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825B6D5-8AA5-4CBA-843D-BD6917B22C56}"/>
              </a:ext>
            </a:extLst>
          </p:cNvPr>
          <p:cNvSpPr/>
          <p:nvPr/>
        </p:nvSpPr>
        <p:spPr>
          <a:xfrm>
            <a:off x="8285661" y="6022132"/>
            <a:ext cx="3594254" cy="32605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Tim Grünke &amp; Hendrik du Bois-Reymond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161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C9B9AB02-9DEC-4D9F-A140-C0A9B42F8E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749779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TCLayout.ActiveDocument.1">
                  <p:embed/>
                </p:oleObj>
              </mc:Choice>
              <mc:Fallback>
                <p:oleObj name="think-cell Folie" r:id="rId3" imgW="360" imgH="36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C9B9AB02-9DEC-4D9F-A140-C0A9B42F8E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504DD9A7-ACCE-4E66-8481-A1F35C3E9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344643"/>
            <a:ext cx="11516264" cy="4801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b="1" dirty="0"/>
              <a:t>Jack B. Kaley Scholarship 2022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7F79AA4F-EC1C-43DD-AC5E-0E6D824955ED}"/>
              </a:ext>
            </a:extLst>
          </p:cNvPr>
          <p:cNvSpPr txBox="1">
            <a:spLocks/>
          </p:cNvSpPr>
          <p:nvPr/>
        </p:nvSpPr>
        <p:spPr>
          <a:xfrm>
            <a:off x="336430" y="1075632"/>
            <a:ext cx="11516264" cy="527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dirty="0">
                <a:solidFill>
                  <a:prstClr val="black"/>
                </a:solidFill>
              </a:rPr>
              <a:t>„Hard </a:t>
            </a:r>
            <a:r>
              <a:rPr lang="de-DE" sz="1100" dirty="0" err="1">
                <a:solidFill>
                  <a:prstClr val="black"/>
                </a:solidFill>
              </a:rPr>
              <a:t>work</a:t>
            </a:r>
            <a:r>
              <a:rPr lang="de-DE" sz="1100" dirty="0">
                <a:solidFill>
                  <a:prstClr val="black"/>
                </a:solidFill>
              </a:rPr>
              <a:t> </a:t>
            </a:r>
            <a:r>
              <a:rPr lang="de-DE" sz="1100" dirty="0" err="1">
                <a:solidFill>
                  <a:prstClr val="black"/>
                </a:solidFill>
              </a:rPr>
              <a:t>pays</a:t>
            </a:r>
            <a:r>
              <a:rPr lang="de-DE" sz="1100" dirty="0">
                <a:solidFill>
                  <a:prstClr val="black"/>
                </a:solidFill>
              </a:rPr>
              <a:t> off.“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dirty="0">
                <a:solidFill>
                  <a:prstClr val="black"/>
                </a:solidFill>
              </a:rPr>
              <a:t>„Be </a:t>
            </a:r>
            <a:r>
              <a:rPr lang="de-DE" sz="1100" dirty="0" err="1">
                <a:solidFill>
                  <a:prstClr val="black"/>
                </a:solidFill>
              </a:rPr>
              <a:t>the</a:t>
            </a:r>
            <a:r>
              <a:rPr lang="de-DE" sz="1100" dirty="0">
                <a:solidFill>
                  <a:prstClr val="black"/>
                </a:solidFill>
              </a:rPr>
              <a:t> </a:t>
            </a:r>
            <a:r>
              <a:rPr lang="de-DE" sz="1100" dirty="0" err="1">
                <a:solidFill>
                  <a:prstClr val="black"/>
                </a:solidFill>
              </a:rPr>
              <a:t>best</a:t>
            </a:r>
            <a:r>
              <a:rPr lang="de-DE" sz="1100" dirty="0">
                <a:solidFill>
                  <a:prstClr val="black"/>
                </a:solidFill>
              </a:rPr>
              <a:t> in </a:t>
            </a:r>
            <a:r>
              <a:rPr lang="de-DE" sz="1100" dirty="0" err="1">
                <a:solidFill>
                  <a:prstClr val="black"/>
                </a:solidFill>
              </a:rPr>
              <a:t>something</a:t>
            </a:r>
            <a:r>
              <a:rPr lang="de-DE" sz="1100" dirty="0">
                <a:solidFill>
                  <a:prstClr val="black"/>
                </a:solidFill>
              </a:rPr>
              <a:t>.“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dirty="0">
                <a:solidFill>
                  <a:prstClr val="black"/>
                </a:solidFill>
              </a:rPr>
              <a:t>„</a:t>
            </a:r>
            <a:r>
              <a:rPr lang="de-DE" sz="1100" dirty="0" err="1">
                <a:solidFill>
                  <a:prstClr val="black"/>
                </a:solidFill>
              </a:rPr>
              <a:t>Give</a:t>
            </a:r>
            <a:r>
              <a:rPr lang="de-DE" sz="1100" dirty="0">
                <a:solidFill>
                  <a:prstClr val="black"/>
                </a:solidFill>
              </a:rPr>
              <a:t> back </a:t>
            </a:r>
            <a:r>
              <a:rPr lang="de-DE" sz="1100" dirty="0" err="1">
                <a:solidFill>
                  <a:prstClr val="black"/>
                </a:solidFill>
              </a:rPr>
              <a:t>to</a:t>
            </a:r>
            <a:r>
              <a:rPr lang="de-DE" sz="1100" dirty="0">
                <a:solidFill>
                  <a:prstClr val="black"/>
                </a:solidFill>
              </a:rPr>
              <a:t> </a:t>
            </a:r>
            <a:r>
              <a:rPr lang="de-DE" sz="1100" dirty="0" err="1">
                <a:solidFill>
                  <a:prstClr val="black"/>
                </a:solidFill>
              </a:rPr>
              <a:t>the</a:t>
            </a:r>
            <a:r>
              <a:rPr lang="de-DE" sz="1100" dirty="0">
                <a:solidFill>
                  <a:prstClr val="black"/>
                </a:solidFill>
              </a:rPr>
              <a:t> </a:t>
            </a:r>
            <a:r>
              <a:rPr lang="de-DE" sz="1100" dirty="0" err="1">
                <a:solidFill>
                  <a:prstClr val="black"/>
                </a:solidFill>
              </a:rPr>
              <a:t>sport</a:t>
            </a:r>
            <a:r>
              <a:rPr lang="de-DE" sz="1100" dirty="0">
                <a:solidFill>
                  <a:prstClr val="black"/>
                </a:solidFill>
              </a:rPr>
              <a:t> </a:t>
            </a:r>
            <a:r>
              <a:rPr lang="de-DE" sz="1100" dirty="0" err="1">
                <a:solidFill>
                  <a:prstClr val="black"/>
                </a:solidFill>
              </a:rPr>
              <a:t>of</a:t>
            </a:r>
            <a:r>
              <a:rPr lang="de-DE" sz="1100" dirty="0">
                <a:solidFill>
                  <a:prstClr val="black"/>
                </a:solidFill>
              </a:rPr>
              <a:t> Lacrosse.“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100" dirty="0">
              <a:solidFill>
                <a:prstClr val="black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dirty="0">
                <a:solidFill>
                  <a:prstClr val="black"/>
                </a:solidFill>
              </a:rPr>
              <a:t>In Erinnerung und zu Ehren des legendären und langjährigen </a:t>
            </a:r>
            <a:r>
              <a:rPr lang="de-DE" sz="1100" dirty="0" err="1">
                <a:solidFill>
                  <a:prstClr val="black"/>
                </a:solidFill>
              </a:rPr>
              <a:t>Nationalmannschaft's</a:t>
            </a:r>
            <a:r>
              <a:rPr lang="de-DE" sz="1100" dirty="0">
                <a:solidFill>
                  <a:prstClr val="black"/>
                </a:solidFill>
              </a:rPr>
              <a:t> </a:t>
            </a:r>
            <a:r>
              <a:rPr lang="de-DE" sz="1100" b="1" dirty="0">
                <a:solidFill>
                  <a:prstClr val="black"/>
                </a:solidFill>
              </a:rPr>
              <a:t>Coach Jack B. Kaley </a:t>
            </a:r>
            <a:r>
              <a:rPr lang="de-DE" sz="1100" dirty="0">
                <a:solidFill>
                  <a:prstClr val="black"/>
                </a:solidFill>
              </a:rPr>
              <a:t>wurde 2022 zum ersten Mal ein </a:t>
            </a:r>
            <a:r>
              <a:rPr lang="de-DE" sz="1100" dirty="0" err="1">
                <a:solidFill>
                  <a:prstClr val="black"/>
                </a:solidFill>
              </a:rPr>
              <a:t>Scholarship</a:t>
            </a:r>
            <a:r>
              <a:rPr lang="de-DE" sz="1100" dirty="0">
                <a:solidFill>
                  <a:prstClr val="black"/>
                </a:solidFill>
              </a:rPr>
              <a:t> in seinem Namen ins Leben gerufen. Der </a:t>
            </a:r>
            <a:r>
              <a:rPr lang="de-DE" sz="1100" dirty="0" err="1">
                <a:solidFill>
                  <a:prstClr val="black"/>
                </a:solidFill>
              </a:rPr>
              <a:t>Scholarship</a:t>
            </a:r>
            <a:r>
              <a:rPr lang="de-DE" sz="1100" dirty="0">
                <a:solidFill>
                  <a:prstClr val="black"/>
                </a:solidFill>
              </a:rPr>
              <a:t> soll </a:t>
            </a:r>
            <a:r>
              <a:rPr lang="de-DE" sz="1100" b="1" dirty="0">
                <a:solidFill>
                  <a:prstClr val="black"/>
                </a:solidFill>
              </a:rPr>
              <a:t>junge Nationalspieler </a:t>
            </a:r>
            <a:r>
              <a:rPr lang="de-DE" sz="1100" dirty="0">
                <a:solidFill>
                  <a:prstClr val="black"/>
                </a:solidFill>
              </a:rPr>
              <a:t>mit einer finanziellen Unterstützung helfen, die Kosten für die Teilnahme an internationalen Turnieren besser stemmen zu können. Junge Nationalspieler sind oft </a:t>
            </a:r>
            <a:r>
              <a:rPr lang="de-DE" sz="1100" b="1" dirty="0">
                <a:solidFill>
                  <a:prstClr val="black"/>
                </a:solidFill>
              </a:rPr>
              <a:t>wichtige Vorbilder </a:t>
            </a:r>
            <a:r>
              <a:rPr lang="de-DE" sz="1100" dirty="0">
                <a:solidFill>
                  <a:prstClr val="black"/>
                </a:solidFill>
              </a:rPr>
              <a:t>in ihren lokalen Vereinen.  Mit ihrem </a:t>
            </a:r>
            <a:r>
              <a:rPr lang="de-DE" sz="1100" b="1" dirty="0">
                <a:solidFill>
                  <a:prstClr val="black"/>
                </a:solidFill>
              </a:rPr>
              <a:t>Knowhow, Engagement und Initiativen </a:t>
            </a:r>
            <a:r>
              <a:rPr lang="de-DE" sz="1100" dirty="0">
                <a:solidFill>
                  <a:prstClr val="black"/>
                </a:solidFill>
              </a:rPr>
              <a:t>haben sie einen essenziellen Einfluss auf die heranwachsende nächste Generation. Dieses Engagement soll mit dem </a:t>
            </a:r>
            <a:r>
              <a:rPr lang="de-DE" sz="1100" dirty="0" err="1">
                <a:solidFill>
                  <a:prstClr val="black"/>
                </a:solidFill>
              </a:rPr>
              <a:t>Scholarship</a:t>
            </a:r>
            <a:r>
              <a:rPr lang="de-DE" sz="1100" dirty="0">
                <a:solidFill>
                  <a:prstClr val="black"/>
                </a:solidFill>
              </a:rPr>
              <a:t> </a:t>
            </a:r>
            <a:r>
              <a:rPr lang="de-DE" sz="1100" b="1" dirty="0">
                <a:solidFill>
                  <a:prstClr val="black"/>
                </a:solidFill>
              </a:rPr>
              <a:t>gefördert</a:t>
            </a:r>
            <a:r>
              <a:rPr lang="de-DE" sz="1100" dirty="0">
                <a:solidFill>
                  <a:prstClr val="black"/>
                </a:solidFill>
              </a:rPr>
              <a:t> und </a:t>
            </a:r>
            <a:r>
              <a:rPr lang="de-DE" sz="1100" b="1" dirty="0">
                <a:solidFill>
                  <a:prstClr val="black"/>
                </a:solidFill>
              </a:rPr>
              <a:t>gefordert</a:t>
            </a:r>
            <a:r>
              <a:rPr lang="de-DE" sz="1100" dirty="0">
                <a:solidFill>
                  <a:prstClr val="black"/>
                </a:solidFill>
              </a:rPr>
              <a:t> werden.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100" dirty="0">
              <a:solidFill>
                <a:prstClr val="black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dirty="0">
                <a:solidFill>
                  <a:prstClr val="black"/>
                </a:solidFill>
              </a:rPr>
              <a:t>Die Vergabe des jährlichen </a:t>
            </a:r>
            <a:r>
              <a:rPr lang="de-DE" sz="1100" dirty="0" err="1">
                <a:solidFill>
                  <a:prstClr val="black"/>
                </a:solidFill>
              </a:rPr>
              <a:t>Scholarship</a:t>
            </a:r>
            <a:r>
              <a:rPr lang="de-DE" sz="1100" dirty="0">
                <a:solidFill>
                  <a:prstClr val="black"/>
                </a:solidFill>
              </a:rPr>
              <a:t> begann Anfang des Jahres mit einer Ankündigung, welches an die Zielgruppe adressiert wurde. Zu danken gilt dem </a:t>
            </a:r>
            <a:r>
              <a:rPr lang="de-DE" sz="1100" b="1" dirty="0" err="1">
                <a:solidFill>
                  <a:prstClr val="black"/>
                </a:solidFill>
              </a:rPr>
              <a:t>DLaxV</a:t>
            </a:r>
            <a:r>
              <a:rPr lang="de-DE" sz="1100" dirty="0">
                <a:solidFill>
                  <a:prstClr val="black"/>
                </a:solidFill>
              </a:rPr>
              <a:t>, den </a:t>
            </a:r>
            <a:r>
              <a:rPr lang="de-DE" sz="1100" b="1" dirty="0">
                <a:solidFill>
                  <a:prstClr val="black"/>
                </a:solidFill>
              </a:rPr>
              <a:t>Trainern der Nationalteams </a:t>
            </a:r>
            <a:r>
              <a:rPr lang="de-DE" sz="1100" dirty="0">
                <a:solidFill>
                  <a:prstClr val="black"/>
                </a:solidFill>
              </a:rPr>
              <a:t>sowie dem </a:t>
            </a:r>
            <a:r>
              <a:rPr lang="de-DE" sz="1100" b="1" dirty="0" err="1">
                <a:solidFill>
                  <a:prstClr val="black"/>
                </a:solidFill>
              </a:rPr>
              <a:t>DLaxN</a:t>
            </a:r>
            <a:r>
              <a:rPr lang="de-DE" sz="1100" dirty="0">
                <a:solidFill>
                  <a:prstClr val="black"/>
                </a:solidFill>
              </a:rPr>
              <a:t>,  die hierbei, im wichtigen ersten Jahr, unterstützt haben. Bewerben konnte sich jeder Spieler, der die Kernanforderungen erfüllte. Besonders auf das </a:t>
            </a:r>
            <a:r>
              <a:rPr lang="de-DE" sz="1100" b="1" dirty="0">
                <a:solidFill>
                  <a:prstClr val="black"/>
                </a:solidFill>
              </a:rPr>
              <a:t>ehrenamtliche Engagement </a:t>
            </a:r>
            <a:r>
              <a:rPr lang="de-DE" sz="1100" dirty="0">
                <a:solidFill>
                  <a:prstClr val="black"/>
                </a:solidFill>
              </a:rPr>
              <a:t>in der Lacrosse Community wurde Wert gelegt. 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100" dirty="0">
              <a:solidFill>
                <a:prstClr val="black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dirty="0">
                <a:solidFill>
                  <a:prstClr val="black"/>
                </a:solidFill>
              </a:rPr>
              <a:t>Bis zum Ende der Bewerbungsfrist wurden zahlreiche Bewerbungen eingereicht. Es gilt hervorzuheben, dass die Anschreiben und das vermittelte Engagement der Bewerber eine </a:t>
            </a:r>
            <a:r>
              <a:rPr lang="de-DE" sz="1100" b="1" dirty="0">
                <a:solidFill>
                  <a:prstClr val="black"/>
                </a:solidFill>
              </a:rPr>
              <a:t>enorm hohe Qualität </a:t>
            </a:r>
            <a:r>
              <a:rPr lang="de-DE" sz="1100" dirty="0">
                <a:solidFill>
                  <a:prstClr val="black"/>
                </a:solidFill>
              </a:rPr>
              <a:t>hatten. Die jungen Nationalspieler sind nicht nur spielerisch hervorragend, sondern bemühen sich verstärkt auf allen möglichen Ebenen um </a:t>
            </a:r>
            <a:r>
              <a:rPr lang="de-DE" sz="1100" b="1" dirty="0">
                <a:solidFill>
                  <a:prstClr val="black"/>
                </a:solidFill>
              </a:rPr>
              <a:t>den Sport in Deutschland zu fördern</a:t>
            </a:r>
            <a:r>
              <a:rPr lang="de-DE" sz="1100" dirty="0">
                <a:solidFill>
                  <a:prstClr val="black"/>
                </a:solidFill>
              </a:rPr>
              <a:t>. Ein großer Dank gilt hier auch den </a:t>
            </a:r>
            <a:r>
              <a:rPr lang="de-DE" sz="1100" b="1" dirty="0">
                <a:solidFill>
                  <a:prstClr val="black"/>
                </a:solidFill>
              </a:rPr>
              <a:t>Fürsprechern</a:t>
            </a:r>
            <a:r>
              <a:rPr lang="de-DE" sz="1100" dirty="0">
                <a:solidFill>
                  <a:prstClr val="black"/>
                </a:solidFill>
              </a:rPr>
              <a:t>, die tolle Empfehlungen ausgesprochen haben, aus denen sich verdeutlicht wie die Bewerber auf und neben dem Platz agieren.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100" dirty="0">
              <a:solidFill>
                <a:prstClr val="black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dirty="0">
                <a:solidFill>
                  <a:prstClr val="black"/>
                </a:solidFill>
              </a:rPr>
              <a:t>In 2022 werden die folgenden </a:t>
            </a:r>
            <a:r>
              <a:rPr lang="de-DE" sz="1100" b="1" dirty="0">
                <a:solidFill>
                  <a:prstClr val="black"/>
                </a:solidFill>
              </a:rPr>
              <a:t>sechs Spieler </a:t>
            </a:r>
            <a:r>
              <a:rPr lang="de-DE" sz="1100" dirty="0">
                <a:solidFill>
                  <a:prstClr val="black"/>
                </a:solidFill>
              </a:rPr>
              <a:t>mit einem Budget von insgesamt </a:t>
            </a:r>
            <a:r>
              <a:rPr lang="de-DE" sz="1100" b="1" dirty="0">
                <a:solidFill>
                  <a:prstClr val="black"/>
                </a:solidFill>
              </a:rPr>
              <a:t>9.600€</a:t>
            </a:r>
            <a:r>
              <a:rPr lang="de-DE" sz="1100" dirty="0">
                <a:solidFill>
                  <a:prstClr val="black"/>
                </a:solidFill>
              </a:rPr>
              <a:t> unterstützt, welches großzügig von ehemaligen Nationalspielern sowie Lacrosse Enthusiasten gespendet wurde.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100" dirty="0">
              <a:solidFill>
                <a:prstClr val="black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dirty="0">
                <a:solidFill>
                  <a:prstClr val="black"/>
                </a:solidFill>
              </a:rPr>
              <a:t>David Beckmann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dirty="0">
                <a:solidFill>
                  <a:prstClr val="black"/>
                </a:solidFill>
              </a:rPr>
              <a:t>Gustav Weber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dirty="0">
                <a:solidFill>
                  <a:prstClr val="black"/>
                </a:solidFill>
              </a:rPr>
              <a:t>Felix </a:t>
            </a:r>
            <a:r>
              <a:rPr lang="de-DE" sz="1100" b="1" dirty="0" err="1">
                <a:solidFill>
                  <a:prstClr val="black"/>
                </a:solidFill>
              </a:rPr>
              <a:t>Kins</a:t>
            </a:r>
            <a:endParaRPr lang="de-DE" sz="1100" b="1" dirty="0">
              <a:solidFill>
                <a:prstClr val="black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dirty="0">
                <a:solidFill>
                  <a:prstClr val="black"/>
                </a:solidFill>
              </a:rPr>
              <a:t>Lenny </a:t>
            </a:r>
            <a:r>
              <a:rPr lang="de-DE" sz="1100" b="1" dirty="0" err="1">
                <a:solidFill>
                  <a:prstClr val="black"/>
                </a:solidFill>
              </a:rPr>
              <a:t>Noering</a:t>
            </a:r>
            <a:endParaRPr lang="de-DE" sz="1100" b="1" dirty="0">
              <a:solidFill>
                <a:prstClr val="black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dirty="0">
                <a:solidFill>
                  <a:prstClr val="black"/>
                </a:solidFill>
              </a:rPr>
              <a:t>Len Oswald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dirty="0">
                <a:solidFill>
                  <a:prstClr val="black"/>
                </a:solidFill>
              </a:rPr>
              <a:t>Justin Wismer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100" dirty="0">
              <a:solidFill>
                <a:prstClr val="black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dirty="0">
                <a:solidFill>
                  <a:prstClr val="black"/>
                </a:solidFill>
              </a:rPr>
              <a:t>Allen Bewerbern wünschen wir viel Erfolg bei ihren sportlichen Herausforderungen in diesem Sommer und bedanken uns für das </a:t>
            </a:r>
            <a:r>
              <a:rPr lang="de-DE" sz="1100" b="1" dirty="0">
                <a:solidFill>
                  <a:prstClr val="black"/>
                </a:solidFill>
              </a:rPr>
              <a:t>tolle Engagement </a:t>
            </a:r>
            <a:r>
              <a:rPr lang="de-DE" sz="1100" dirty="0">
                <a:solidFill>
                  <a:prstClr val="black"/>
                </a:solidFill>
              </a:rPr>
              <a:t>auf und neben dem Platz. Für 2023 freuen wir uns auf viele weitere Bewerbungen und hoffen so den JBK </a:t>
            </a:r>
            <a:r>
              <a:rPr lang="de-DE" sz="1100" dirty="0" err="1">
                <a:solidFill>
                  <a:prstClr val="black"/>
                </a:solidFill>
              </a:rPr>
              <a:t>Scholarship</a:t>
            </a:r>
            <a:r>
              <a:rPr lang="de-DE" sz="1100" dirty="0">
                <a:solidFill>
                  <a:prstClr val="black"/>
                </a:solidFill>
              </a:rPr>
              <a:t> als </a:t>
            </a:r>
            <a:r>
              <a:rPr lang="de-DE" sz="1100" b="1" dirty="0">
                <a:solidFill>
                  <a:prstClr val="black"/>
                </a:solidFill>
              </a:rPr>
              <a:t>festen Bestandteil </a:t>
            </a:r>
            <a:r>
              <a:rPr lang="de-DE" sz="1100" dirty="0">
                <a:solidFill>
                  <a:prstClr val="black"/>
                </a:solidFill>
              </a:rPr>
              <a:t>im deutschen Lacrosse zu etablieren.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dirty="0">
                <a:solidFill>
                  <a:prstClr val="black"/>
                </a:solidFill>
              </a:rPr>
              <a:t>„Hard </a:t>
            </a:r>
            <a:r>
              <a:rPr lang="de-DE" sz="1100" b="1" dirty="0" err="1">
                <a:solidFill>
                  <a:prstClr val="black"/>
                </a:solidFill>
              </a:rPr>
              <a:t>work</a:t>
            </a:r>
            <a:r>
              <a:rPr lang="de-DE" sz="1100" b="1" dirty="0">
                <a:solidFill>
                  <a:prstClr val="black"/>
                </a:solidFill>
              </a:rPr>
              <a:t> </a:t>
            </a:r>
            <a:r>
              <a:rPr lang="de-DE" sz="1100" b="1" dirty="0" err="1">
                <a:solidFill>
                  <a:prstClr val="black"/>
                </a:solidFill>
              </a:rPr>
              <a:t>pays</a:t>
            </a:r>
            <a:r>
              <a:rPr lang="de-DE" sz="1100" b="1" dirty="0">
                <a:solidFill>
                  <a:prstClr val="black"/>
                </a:solidFill>
              </a:rPr>
              <a:t> off.“ </a:t>
            </a:r>
            <a:r>
              <a:rPr lang="de-DE" sz="1100" dirty="0">
                <a:solidFill>
                  <a:prstClr val="black"/>
                </a:solidFill>
              </a:rPr>
              <a:t>-Jack B. Kaley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dirty="0">
                <a:solidFill>
                  <a:prstClr val="black"/>
                </a:solidFill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dirty="0">
                <a:solidFill>
                  <a:prstClr val="black"/>
                </a:solidFill>
              </a:rPr>
              <a:t>JBK </a:t>
            </a:r>
            <a:r>
              <a:rPr lang="de-DE" sz="1100" dirty="0" err="1">
                <a:solidFill>
                  <a:prstClr val="black"/>
                </a:solidFill>
              </a:rPr>
              <a:t>Scholarship</a:t>
            </a:r>
            <a:r>
              <a:rPr lang="de-DE" sz="1100" dirty="0">
                <a:solidFill>
                  <a:prstClr val="black"/>
                </a:solidFill>
              </a:rPr>
              <a:t> Chair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dirty="0">
                <a:solidFill>
                  <a:prstClr val="black"/>
                </a:solidFill>
              </a:rPr>
              <a:t>Tim Grünke &amp; Hendrik du Bois-Reymond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540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2303378B-6F3C-494E-BC90-DD874249F5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534302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606" imgH="608" progId="TCLayout.ActiveDocument.1">
                  <p:embed/>
                </p:oleObj>
              </mc:Choice>
              <mc:Fallback>
                <p:oleObj name="think-cell Folie" r:id="rId3" imgW="606" imgH="608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2303378B-6F3C-494E-BC90-DD874249F5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F9D0EDD-5358-4961-9CF3-FA4621D2F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344643"/>
            <a:ext cx="11516264" cy="480131"/>
          </a:xfrm>
        </p:spPr>
        <p:txBody>
          <a:bodyPr vert="horz"/>
          <a:lstStyle/>
          <a:p>
            <a:r>
              <a:rPr lang="de-DE" b="1" dirty="0"/>
              <a:t>Jack B. Kaley </a:t>
            </a:r>
            <a:r>
              <a:rPr lang="de-DE" b="1" dirty="0" err="1"/>
              <a:t>Scholarship</a:t>
            </a:r>
            <a:r>
              <a:rPr lang="de-DE" b="1" dirty="0"/>
              <a:t> Kandidaten 2022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A9FAF1D-DAF8-4854-990E-55C4EB603B9C}"/>
              </a:ext>
            </a:extLst>
          </p:cNvPr>
          <p:cNvSpPr txBox="1">
            <a:spLocks/>
          </p:cNvSpPr>
          <p:nvPr/>
        </p:nvSpPr>
        <p:spPr>
          <a:xfrm>
            <a:off x="2145403" y="4413300"/>
            <a:ext cx="2118013" cy="11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David Beckmann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300" dirty="0">
              <a:solidFill>
                <a:prstClr val="black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solidFill>
                  <a:prstClr val="black"/>
                </a:solidFill>
              </a:rPr>
              <a:t>24 Jahre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TSV Tübingen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solidFill>
                  <a:prstClr val="black"/>
                </a:solidFill>
              </a:rPr>
              <a:t>Box National Team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solidFill>
                  <a:prstClr val="black"/>
                </a:solidFill>
              </a:rPr>
              <a:t>Student </a:t>
            </a:r>
            <a:endParaRPr kumimoji="0" lang="en-US" sz="1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  <p:pic>
        <p:nvPicPr>
          <p:cNvPr id="6" name="Grafik 5" descr="Ein Bild, das Baseball, Person, Spieler, draußen enthält.&#10;&#10;Automatisch generierte Beschreibung">
            <a:extLst>
              <a:ext uri="{FF2B5EF4-FFF2-40B4-BE49-F238E27FC236}">
                <a16:creationId xmlns:a16="http://schemas.microsoft.com/office/drawing/2014/main" id="{805DBD42-E928-4E53-AA71-883278CD6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30" y="1941089"/>
            <a:ext cx="1598863" cy="2398295"/>
          </a:xfrm>
          <a:prstGeom prst="rect">
            <a:avLst/>
          </a:prstGeom>
        </p:spPr>
      </p:pic>
      <p:pic>
        <p:nvPicPr>
          <p:cNvPr id="8" name="Grafik 7" descr="Ein Bild, das Person, Spieler enthält.&#10;&#10;Automatisch generierte Beschreibung">
            <a:extLst>
              <a:ext uri="{FF2B5EF4-FFF2-40B4-BE49-F238E27FC236}">
                <a16:creationId xmlns:a16="http://schemas.microsoft.com/office/drawing/2014/main" id="{D1BA4773-2C94-4FD0-9F2C-8689D817ED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8" r="23776"/>
          <a:stretch/>
        </p:blipFill>
        <p:spPr>
          <a:xfrm>
            <a:off x="2045368" y="1941088"/>
            <a:ext cx="2318085" cy="2398295"/>
          </a:xfrm>
          <a:prstGeom prst="rect">
            <a:avLst/>
          </a:prstGeom>
        </p:spPr>
      </p:pic>
      <p:pic>
        <p:nvPicPr>
          <p:cNvPr id="10" name="Grafik 9" descr="Ein Bild, das Text, Person, Mann, haltend enthält.&#10;&#10;Automatisch generierte Beschreibung">
            <a:extLst>
              <a:ext uri="{FF2B5EF4-FFF2-40B4-BE49-F238E27FC236}">
                <a16:creationId xmlns:a16="http://schemas.microsoft.com/office/drawing/2014/main" id="{13558DDD-D9CE-4A9E-A306-7F2861545B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260" y="1941088"/>
            <a:ext cx="1705454" cy="2398295"/>
          </a:xfrm>
          <a:prstGeom prst="rect">
            <a:avLst/>
          </a:prstGeom>
        </p:spPr>
      </p:pic>
      <p:pic>
        <p:nvPicPr>
          <p:cNvPr id="14" name="Grafik 13" descr="Ein Bild, das Person, Himmel, draußen, grün enthält.&#10;&#10;Automatisch generierte Beschreibung">
            <a:extLst>
              <a:ext uri="{FF2B5EF4-FFF2-40B4-BE49-F238E27FC236}">
                <a16:creationId xmlns:a16="http://schemas.microsoft.com/office/drawing/2014/main" id="{0C52560F-8449-4914-9403-B74105241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911" y="1941088"/>
            <a:ext cx="1798721" cy="2398295"/>
          </a:xfrm>
          <a:prstGeom prst="rect">
            <a:avLst/>
          </a:prstGeom>
        </p:spPr>
      </p:pic>
      <p:pic>
        <p:nvPicPr>
          <p:cNvPr id="16" name="Grafik 15" descr="Ein Bild, das Person, draußen, männlich enthält.&#10;&#10;Automatisch generierte Beschreibung">
            <a:extLst>
              <a:ext uri="{FF2B5EF4-FFF2-40B4-BE49-F238E27FC236}">
                <a16:creationId xmlns:a16="http://schemas.microsoft.com/office/drawing/2014/main" id="{2D0697BE-6525-4391-8CE2-D6532ADA40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29" y="1941089"/>
            <a:ext cx="1598864" cy="2398295"/>
          </a:xfrm>
          <a:prstGeom prst="rect">
            <a:avLst/>
          </a:prstGeom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id="{B002BF0A-C345-4102-9F6F-5F558CBBD80C}"/>
              </a:ext>
            </a:extLst>
          </p:cNvPr>
          <p:cNvSpPr txBox="1">
            <a:spLocks/>
          </p:cNvSpPr>
          <p:nvPr/>
        </p:nvSpPr>
        <p:spPr>
          <a:xfrm>
            <a:off x="6346693" y="4414690"/>
            <a:ext cx="2118013" cy="11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Gustav Weber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300" dirty="0">
              <a:solidFill>
                <a:prstClr val="black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25 Jahre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solidFill>
                  <a:prstClr val="black"/>
                </a:solidFill>
              </a:rPr>
              <a:t>BHC Berlin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Box National Team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solidFill>
                  <a:prstClr val="black"/>
                </a:solidFill>
              </a:rPr>
              <a:t>Student </a:t>
            </a:r>
            <a:endParaRPr kumimoji="0" lang="en-US" sz="1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65A92739-B9B1-41CF-8C85-952DEC29182D}"/>
              </a:ext>
            </a:extLst>
          </p:cNvPr>
          <p:cNvSpPr txBox="1">
            <a:spLocks/>
          </p:cNvSpPr>
          <p:nvPr/>
        </p:nvSpPr>
        <p:spPr>
          <a:xfrm>
            <a:off x="10029835" y="4413298"/>
            <a:ext cx="2118013" cy="11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Len Oswald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300" dirty="0">
              <a:solidFill>
                <a:prstClr val="black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19 Jahre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solidFill>
                  <a:prstClr val="black"/>
                </a:solidFill>
              </a:rPr>
              <a:t>SC Frankfurt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U20 Field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 err="1">
                <a:solidFill>
                  <a:prstClr val="black"/>
                </a:solidFill>
              </a:rPr>
              <a:t>Schüler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endParaRPr kumimoji="0" lang="en-US" sz="1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78269E5B-9037-427E-AD6E-8406E6B90A44}"/>
              </a:ext>
            </a:extLst>
          </p:cNvPr>
          <p:cNvSpPr txBox="1">
            <a:spLocks/>
          </p:cNvSpPr>
          <p:nvPr/>
        </p:nvSpPr>
        <p:spPr>
          <a:xfrm>
            <a:off x="8188264" y="4413298"/>
            <a:ext cx="2118013" cy="11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Justin 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Wismer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300" dirty="0">
              <a:solidFill>
                <a:prstClr val="black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22 Jahre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solidFill>
                  <a:prstClr val="black"/>
                </a:solidFill>
              </a:rPr>
              <a:t>DHC Hannover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Box National Team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solidFill>
                  <a:prstClr val="black"/>
                </a:solidFill>
              </a:rPr>
              <a:t>Student</a:t>
            </a:r>
            <a:endParaRPr kumimoji="0" lang="en-US" sz="1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D8B6702A-C1EC-42D4-8796-9322A048DCA6}"/>
              </a:ext>
            </a:extLst>
          </p:cNvPr>
          <p:cNvSpPr txBox="1">
            <a:spLocks/>
          </p:cNvSpPr>
          <p:nvPr/>
        </p:nvSpPr>
        <p:spPr>
          <a:xfrm>
            <a:off x="76854" y="4413299"/>
            <a:ext cx="2118013" cy="11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Felix Kins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300" dirty="0">
              <a:solidFill>
                <a:prstClr val="black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20 Jahre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solidFill>
                  <a:prstClr val="black"/>
                </a:solidFill>
              </a:rPr>
              <a:t>HTHC Hamburg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U20 Field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solidFill>
                  <a:prstClr val="black"/>
                </a:solidFill>
              </a:rPr>
              <a:t>Student</a:t>
            </a:r>
            <a:endParaRPr kumimoji="0" lang="en-US" sz="1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AD5E0168-E550-45D4-BB20-4016F3D6E909}"/>
              </a:ext>
            </a:extLst>
          </p:cNvPr>
          <p:cNvSpPr txBox="1">
            <a:spLocks/>
          </p:cNvSpPr>
          <p:nvPr/>
        </p:nvSpPr>
        <p:spPr>
          <a:xfrm>
            <a:off x="4417247" y="4413298"/>
            <a:ext cx="2118013" cy="11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Lenny 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Noering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300" dirty="0">
              <a:solidFill>
                <a:prstClr val="black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23 Jahre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solidFill>
                  <a:prstClr val="black"/>
                </a:solidFill>
              </a:rPr>
              <a:t>KKHT Köln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Box National Team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solidFill>
                  <a:prstClr val="black"/>
                </a:solidFill>
              </a:rPr>
              <a:t>Student</a:t>
            </a: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786CFA54-4EDE-4F41-8916-E85BC56E7B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52525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Grafik 8" descr="Ein Bild, das draußen, Person, Gras, Himmel enthält.&#10;&#10;Automatisch generierte Beschreibung">
            <a:extLst>
              <a:ext uri="{FF2B5EF4-FFF2-40B4-BE49-F238E27FC236}">
                <a16:creationId xmlns:a16="http://schemas.microsoft.com/office/drawing/2014/main" id="{0F217D49-18F0-4BD6-88B8-CFA7A10F19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72" y="1941089"/>
            <a:ext cx="1798721" cy="239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005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Microsoft Office PowerPoint</Application>
  <PresentationFormat>Breitbild</PresentationFormat>
  <Paragraphs>66</Paragraphs>
  <Slides>3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Franklin Gothic Demi</vt:lpstr>
      <vt:lpstr>Office Theme</vt:lpstr>
      <vt:lpstr>think-cell Folie</vt:lpstr>
      <vt:lpstr>PowerPoint-Präsentation</vt:lpstr>
      <vt:lpstr>Jack B. Kaley Scholarship 2022</vt:lpstr>
      <vt:lpstr>Jack B. Kaley Scholarship Kandidaten 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Hendrik du Bois-Reymond</dc:creator>
  <cp:lastModifiedBy>Hendrik du Bois-Reymond</cp:lastModifiedBy>
  <cp:revision>1</cp:revision>
  <dcterms:created xsi:type="dcterms:W3CDTF">2022-05-15T18:48:51Z</dcterms:created>
  <dcterms:modified xsi:type="dcterms:W3CDTF">2022-06-10T19:19:05Z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702bf62-88e6-456d-b298-e2abb13de1ea_Enabled">
    <vt:lpwstr>true</vt:lpwstr>
  </property>
  <property fmtid="{D5CDD505-2E9C-101B-9397-08002B2CF9AE}" pid="3" name="MSIP_Label_0702bf62-88e6-456d-b298-e2abb13de1ea_SetDate">
    <vt:lpwstr>2022-05-15T19:15:58Z</vt:lpwstr>
  </property>
  <property fmtid="{D5CDD505-2E9C-101B-9397-08002B2CF9AE}" pid="4" name="MSIP_Label_0702bf62-88e6-456d-b298-e2abb13de1ea_Method">
    <vt:lpwstr>Standard</vt:lpwstr>
  </property>
  <property fmtid="{D5CDD505-2E9C-101B-9397-08002B2CF9AE}" pid="5" name="MSIP_Label_0702bf62-88e6-456d-b298-e2abb13de1ea_Name">
    <vt:lpwstr>0702bf62-88e6-456d-b298-e2abb13de1ea</vt:lpwstr>
  </property>
  <property fmtid="{D5CDD505-2E9C-101B-9397-08002B2CF9AE}" pid="6" name="MSIP_Label_0702bf62-88e6-456d-b298-e2abb13de1ea_SiteId">
    <vt:lpwstr>548d26ab-8caa-49e1-97c2-a1b1a06cc39c</vt:lpwstr>
  </property>
  <property fmtid="{D5CDD505-2E9C-101B-9397-08002B2CF9AE}" pid="7" name="MSIP_Label_0702bf62-88e6-456d-b298-e2abb13de1ea_ActionId">
    <vt:lpwstr>47b49bfe-f402-4ec1-98a1-1cbe63d11aee</vt:lpwstr>
  </property>
  <property fmtid="{D5CDD505-2E9C-101B-9397-08002B2CF9AE}" pid="8" name="MSIP_Label_0702bf62-88e6-456d-b298-e2abb13de1ea_ContentBits">
    <vt:lpwstr>2</vt:lpwstr>
  </property>
</Properties>
</file>